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88" r:id="rId2"/>
    <p:sldId id="325" r:id="rId3"/>
    <p:sldId id="295" r:id="rId4"/>
    <p:sldId id="329" r:id="rId5"/>
    <p:sldId id="331" r:id="rId6"/>
    <p:sldId id="297" r:id="rId7"/>
    <p:sldId id="299" r:id="rId8"/>
    <p:sldId id="344" r:id="rId9"/>
    <p:sldId id="302" r:id="rId10"/>
    <p:sldId id="338" r:id="rId11"/>
    <p:sldId id="339" r:id="rId12"/>
    <p:sldId id="347" r:id="rId13"/>
    <p:sldId id="340" r:id="rId14"/>
    <p:sldId id="303" r:id="rId15"/>
    <p:sldId id="304" r:id="rId16"/>
    <p:sldId id="305" r:id="rId17"/>
    <p:sldId id="319" r:id="rId18"/>
    <p:sldId id="306" r:id="rId19"/>
    <p:sldId id="312" r:id="rId20"/>
    <p:sldId id="311" r:id="rId21"/>
    <p:sldId id="313" r:id="rId22"/>
    <p:sldId id="333" r:id="rId23"/>
    <p:sldId id="335" r:id="rId24"/>
    <p:sldId id="336" r:id="rId25"/>
    <p:sldId id="337" r:id="rId26"/>
    <p:sldId id="314" r:id="rId27"/>
    <p:sldId id="334" r:id="rId28"/>
    <p:sldId id="315" r:id="rId29"/>
    <p:sldId id="343" r:id="rId30"/>
    <p:sldId id="316" r:id="rId31"/>
    <p:sldId id="317" r:id="rId32"/>
    <p:sldId id="318" r:id="rId33"/>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5370" autoAdjust="0"/>
  </p:normalViewPr>
  <p:slideViewPr>
    <p:cSldViewPr snapToGrid="0" snapToObjects="1">
      <p:cViewPr varScale="1">
        <p:scale>
          <a:sx n="86" d="100"/>
          <a:sy n="86" d="100"/>
        </p:scale>
        <p:origin x="557" y="53"/>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11/8/2021</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6</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11/8/2021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837621"/>
            <a:ext cx="12192000" cy="51715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425756" y="1721825"/>
            <a:ext cx="9144000" cy="170717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Training for SCC Athletics Staff</a:t>
            </a:r>
          </a:p>
          <a:p>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November 8, 2021</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endParaRPr lang="en-US" sz="1800" i="1" dirty="0">
              <a:solidFill>
                <a:srgbClr val="00685E"/>
              </a:solidFill>
              <a:latin typeface="Franklin Gothic Demi" panose="020B0703020102020204" pitchFamily="34" charset="0"/>
              <a:ea typeface="Franklin Gothic Heavy" charset="0"/>
              <a:cs typeface="Franklin Gothic Heavy"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30" name="Picture 6" descr="Shoreline">
            <a:extLst>
              <a:ext uri="{FF2B5EF4-FFF2-40B4-BE49-F238E27FC236}">
                <a16:creationId xmlns:a16="http://schemas.microsoft.com/office/drawing/2014/main" id="{2BF44DF7-E329-482A-A145-C0DE34F282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5650" y="4037113"/>
            <a:ext cx="2857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3907584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124937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panose="020B0503020102020204" pitchFamily="34" charset="0"/>
                <a:ea typeface="Franklin Gothic Medium" charset="0"/>
                <a:cs typeface="Franklin Gothic Medium" charset="0"/>
              </a:rPr>
              <a:t>Sexual Harassment includes acts of sexual violence, such as:</a:t>
            </a:r>
            <a:endParaRPr lang="en-US" sz="2800" b="1"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Intimate partner (dating)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Stalking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569278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You are a coach and a student on your team tells you that another student on the team has been asking them out and won’t take no for an answer. Yesterday the other student sent them an explicit photo of themself. The first student is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89608"/>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9385210"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Mandates equity in athletics programs at all educational institutions receiving Federal funds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Equitable opportunities for participation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Proportional distribution of scholarships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Requires equal treatment of male and female athletes around access to facilities and other benefits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Addresses sexual misconduct: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7132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12671</TotalTime>
  <Words>1637</Words>
  <Application>Microsoft Office PowerPoint</Application>
  <PresentationFormat>Widescreen</PresentationFormat>
  <Paragraphs>202</Paragraphs>
  <Slides>32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Lovely, Tricia</cp:lastModifiedBy>
  <cp:revision>270</cp:revision>
  <cp:lastPrinted>2019-12-16T18:25:04Z</cp:lastPrinted>
  <dcterms:created xsi:type="dcterms:W3CDTF">2016-09-08T18:39:25Z</dcterms:created>
  <dcterms:modified xsi:type="dcterms:W3CDTF">2021-11-08T20:52:58Z</dcterms:modified>
</cp:coreProperties>
</file>